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7169150" cy="5376863" type="B5ISO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3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40" d="100"/>
          <a:sy n="140" d="100"/>
        </p:scale>
        <p:origin x="1680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686" y="879964"/>
            <a:ext cx="6093778" cy="1871945"/>
          </a:xfrm>
        </p:spPr>
        <p:txBody>
          <a:bodyPr anchor="b"/>
          <a:lstStyle>
            <a:lvl1pPr algn="ctr">
              <a:defRPr sz="4704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96144" y="2824098"/>
            <a:ext cx="5376863" cy="1298164"/>
          </a:xfrm>
        </p:spPr>
        <p:txBody>
          <a:bodyPr/>
          <a:lstStyle>
            <a:lvl1pPr marL="0" indent="0" algn="ctr">
              <a:buNone/>
              <a:defRPr sz="1882"/>
            </a:lvl1pPr>
            <a:lvl2pPr marL="358445" indent="0" algn="ctr">
              <a:buNone/>
              <a:defRPr sz="1568"/>
            </a:lvl2pPr>
            <a:lvl3pPr marL="716890" indent="0" algn="ctr">
              <a:buNone/>
              <a:defRPr sz="1411"/>
            </a:lvl3pPr>
            <a:lvl4pPr marL="1075334" indent="0" algn="ctr">
              <a:buNone/>
              <a:defRPr sz="1254"/>
            </a:lvl4pPr>
            <a:lvl5pPr marL="1433779" indent="0" algn="ctr">
              <a:buNone/>
              <a:defRPr sz="1254"/>
            </a:lvl5pPr>
            <a:lvl6pPr marL="1792224" indent="0" algn="ctr">
              <a:buNone/>
              <a:defRPr sz="1254"/>
            </a:lvl6pPr>
            <a:lvl7pPr marL="2150669" indent="0" algn="ctr">
              <a:buNone/>
              <a:defRPr sz="1254"/>
            </a:lvl7pPr>
            <a:lvl8pPr marL="2509114" indent="0" algn="ctr">
              <a:buNone/>
              <a:defRPr sz="1254"/>
            </a:lvl8pPr>
            <a:lvl9pPr marL="2867558" indent="0" algn="ctr">
              <a:buNone/>
              <a:defRPr sz="1254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78332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47672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130423" y="286268"/>
            <a:ext cx="1545848" cy="455664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2879" y="286268"/>
            <a:ext cx="4547930" cy="455664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661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09240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9145" y="1340484"/>
            <a:ext cx="6183392" cy="2236625"/>
          </a:xfrm>
        </p:spPr>
        <p:txBody>
          <a:bodyPr anchor="b"/>
          <a:lstStyle>
            <a:lvl1pPr>
              <a:defRPr sz="4704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9145" y="3598268"/>
            <a:ext cx="6183392" cy="1176188"/>
          </a:xfrm>
        </p:spPr>
        <p:txBody>
          <a:bodyPr/>
          <a:lstStyle>
            <a:lvl1pPr marL="0" indent="0">
              <a:buNone/>
              <a:defRPr sz="1882">
                <a:solidFill>
                  <a:schemeClr val="tx1"/>
                </a:solidFill>
              </a:defRPr>
            </a:lvl1pPr>
            <a:lvl2pPr marL="358445" indent="0">
              <a:buNone/>
              <a:defRPr sz="1568">
                <a:solidFill>
                  <a:schemeClr val="tx1">
                    <a:tint val="75000"/>
                  </a:schemeClr>
                </a:solidFill>
              </a:defRPr>
            </a:lvl2pPr>
            <a:lvl3pPr marL="716890" indent="0">
              <a:buNone/>
              <a:defRPr sz="1411">
                <a:solidFill>
                  <a:schemeClr val="tx1">
                    <a:tint val="75000"/>
                  </a:schemeClr>
                </a:solidFill>
              </a:defRPr>
            </a:lvl3pPr>
            <a:lvl4pPr marL="1075334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4pPr>
            <a:lvl5pPr marL="1433779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5pPr>
            <a:lvl6pPr marL="1792224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6pPr>
            <a:lvl7pPr marL="2150669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7pPr>
            <a:lvl8pPr marL="2509114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8pPr>
            <a:lvl9pPr marL="2867558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07959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2879" y="1431341"/>
            <a:ext cx="3046889" cy="341157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29382" y="1431341"/>
            <a:ext cx="3046889" cy="341157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70717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813" y="286269"/>
            <a:ext cx="6183392" cy="1039278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3814" y="1318079"/>
            <a:ext cx="3032886" cy="645970"/>
          </a:xfrm>
        </p:spPr>
        <p:txBody>
          <a:bodyPr anchor="b"/>
          <a:lstStyle>
            <a:lvl1pPr marL="0" indent="0">
              <a:buNone/>
              <a:defRPr sz="1882" b="1"/>
            </a:lvl1pPr>
            <a:lvl2pPr marL="358445" indent="0">
              <a:buNone/>
              <a:defRPr sz="1568" b="1"/>
            </a:lvl2pPr>
            <a:lvl3pPr marL="716890" indent="0">
              <a:buNone/>
              <a:defRPr sz="1411" b="1"/>
            </a:lvl3pPr>
            <a:lvl4pPr marL="1075334" indent="0">
              <a:buNone/>
              <a:defRPr sz="1254" b="1"/>
            </a:lvl4pPr>
            <a:lvl5pPr marL="1433779" indent="0">
              <a:buNone/>
              <a:defRPr sz="1254" b="1"/>
            </a:lvl5pPr>
            <a:lvl6pPr marL="1792224" indent="0">
              <a:buNone/>
              <a:defRPr sz="1254" b="1"/>
            </a:lvl6pPr>
            <a:lvl7pPr marL="2150669" indent="0">
              <a:buNone/>
              <a:defRPr sz="1254" b="1"/>
            </a:lvl7pPr>
            <a:lvl8pPr marL="2509114" indent="0">
              <a:buNone/>
              <a:defRPr sz="1254" b="1"/>
            </a:lvl8pPr>
            <a:lvl9pPr marL="2867558" indent="0">
              <a:buNone/>
              <a:defRPr sz="1254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3814" y="1964048"/>
            <a:ext cx="3032886" cy="28888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629382" y="1318079"/>
            <a:ext cx="3047823" cy="645970"/>
          </a:xfrm>
        </p:spPr>
        <p:txBody>
          <a:bodyPr anchor="b"/>
          <a:lstStyle>
            <a:lvl1pPr marL="0" indent="0">
              <a:buNone/>
              <a:defRPr sz="1882" b="1"/>
            </a:lvl1pPr>
            <a:lvl2pPr marL="358445" indent="0">
              <a:buNone/>
              <a:defRPr sz="1568" b="1"/>
            </a:lvl2pPr>
            <a:lvl3pPr marL="716890" indent="0">
              <a:buNone/>
              <a:defRPr sz="1411" b="1"/>
            </a:lvl3pPr>
            <a:lvl4pPr marL="1075334" indent="0">
              <a:buNone/>
              <a:defRPr sz="1254" b="1"/>
            </a:lvl4pPr>
            <a:lvl5pPr marL="1433779" indent="0">
              <a:buNone/>
              <a:defRPr sz="1254" b="1"/>
            </a:lvl5pPr>
            <a:lvl6pPr marL="1792224" indent="0">
              <a:buNone/>
              <a:defRPr sz="1254" b="1"/>
            </a:lvl6pPr>
            <a:lvl7pPr marL="2150669" indent="0">
              <a:buNone/>
              <a:defRPr sz="1254" b="1"/>
            </a:lvl7pPr>
            <a:lvl8pPr marL="2509114" indent="0">
              <a:buNone/>
              <a:defRPr sz="1254" b="1"/>
            </a:lvl8pPr>
            <a:lvl9pPr marL="2867558" indent="0">
              <a:buNone/>
              <a:defRPr sz="1254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629382" y="1964048"/>
            <a:ext cx="3047823" cy="28888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9141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44093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71028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813" y="358458"/>
            <a:ext cx="2312237" cy="1254601"/>
          </a:xfrm>
        </p:spPr>
        <p:txBody>
          <a:bodyPr anchor="b"/>
          <a:lstStyle>
            <a:lvl1pPr>
              <a:defRPr sz="250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7823" y="774170"/>
            <a:ext cx="3629382" cy="3821058"/>
          </a:xfrm>
        </p:spPr>
        <p:txBody>
          <a:bodyPr/>
          <a:lstStyle>
            <a:lvl1pPr>
              <a:defRPr sz="2509"/>
            </a:lvl1pPr>
            <a:lvl2pPr>
              <a:defRPr sz="2195"/>
            </a:lvl2pPr>
            <a:lvl3pPr>
              <a:defRPr sz="1882"/>
            </a:lvl3pPr>
            <a:lvl4pPr>
              <a:defRPr sz="1568"/>
            </a:lvl4pPr>
            <a:lvl5pPr>
              <a:defRPr sz="1568"/>
            </a:lvl5pPr>
            <a:lvl6pPr>
              <a:defRPr sz="1568"/>
            </a:lvl6pPr>
            <a:lvl7pPr>
              <a:defRPr sz="1568"/>
            </a:lvl7pPr>
            <a:lvl8pPr>
              <a:defRPr sz="1568"/>
            </a:lvl8pPr>
            <a:lvl9pPr>
              <a:defRPr sz="1568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3813" y="1613059"/>
            <a:ext cx="2312237" cy="2988391"/>
          </a:xfrm>
        </p:spPr>
        <p:txBody>
          <a:bodyPr/>
          <a:lstStyle>
            <a:lvl1pPr marL="0" indent="0">
              <a:buNone/>
              <a:defRPr sz="1254"/>
            </a:lvl1pPr>
            <a:lvl2pPr marL="358445" indent="0">
              <a:buNone/>
              <a:defRPr sz="1098"/>
            </a:lvl2pPr>
            <a:lvl3pPr marL="716890" indent="0">
              <a:buNone/>
              <a:defRPr sz="941"/>
            </a:lvl3pPr>
            <a:lvl4pPr marL="1075334" indent="0">
              <a:buNone/>
              <a:defRPr sz="784"/>
            </a:lvl4pPr>
            <a:lvl5pPr marL="1433779" indent="0">
              <a:buNone/>
              <a:defRPr sz="784"/>
            </a:lvl5pPr>
            <a:lvl6pPr marL="1792224" indent="0">
              <a:buNone/>
              <a:defRPr sz="784"/>
            </a:lvl6pPr>
            <a:lvl7pPr marL="2150669" indent="0">
              <a:buNone/>
              <a:defRPr sz="784"/>
            </a:lvl7pPr>
            <a:lvl8pPr marL="2509114" indent="0">
              <a:buNone/>
              <a:defRPr sz="784"/>
            </a:lvl8pPr>
            <a:lvl9pPr marL="2867558" indent="0">
              <a:buNone/>
              <a:defRPr sz="784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7069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813" y="358458"/>
            <a:ext cx="2312237" cy="1254601"/>
          </a:xfrm>
        </p:spPr>
        <p:txBody>
          <a:bodyPr anchor="b"/>
          <a:lstStyle>
            <a:lvl1pPr>
              <a:defRPr sz="250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047823" y="774170"/>
            <a:ext cx="3629382" cy="3821058"/>
          </a:xfrm>
        </p:spPr>
        <p:txBody>
          <a:bodyPr anchor="t"/>
          <a:lstStyle>
            <a:lvl1pPr marL="0" indent="0">
              <a:buNone/>
              <a:defRPr sz="2509"/>
            </a:lvl1pPr>
            <a:lvl2pPr marL="358445" indent="0">
              <a:buNone/>
              <a:defRPr sz="2195"/>
            </a:lvl2pPr>
            <a:lvl3pPr marL="716890" indent="0">
              <a:buNone/>
              <a:defRPr sz="1882"/>
            </a:lvl3pPr>
            <a:lvl4pPr marL="1075334" indent="0">
              <a:buNone/>
              <a:defRPr sz="1568"/>
            </a:lvl4pPr>
            <a:lvl5pPr marL="1433779" indent="0">
              <a:buNone/>
              <a:defRPr sz="1568"/>
            </a:lvl5pPr>
            <a:lvl6pPr marL="1792224" indent="0">
              <a:buNone/>
              <a:defRPr sz="1568"/>
            </a:lvl6pPr>
            <a:lvl7pPr marL="2150669" indent="0">
              <a:buNone/>
              <a:defRPr sz="1568"/>
            </a:lvl7pPr>
            <a:lvl8pPr marL="2509114" indent="0">
              <a:buNone/>
              <a:defRPr sz="1568"/>
            </a:lvl8pPr>
            <a:lvl9pPr marL="2867558" indent="0">
              <a:buNone/>
              <a:defRPr sz="1568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3813" y="1613059"/>
            <a:ext cx="2312237" cy="2988391"/>
          </a:xfrm>
        </p:spPr>
        <p:txBody>
          <a:bodyPr/>
          <a:lstStyle>
            <a:lvl1pPr marL="0" indent="0">
              <a:buNone/>
              <a:defRPr sz="1254"/>
            </a:lvl1pPr>
            <a:lvl2pPr marL="358445" indent="0">
              <a:buNone/>
              <a:defRPr sz="1098"/>
            </a:lvl2pPr>
            <a:lvl3pPr marL="716890" indent="0">
              <a:buNone/>
              <a:defRPr sz="941"/>
            </a:lvl3pPr>
            <a:lvl4pPr marL="1075334" indent="0">
              <a:buNone/>
              <a:defRPr sz="784"/>
            </a:lvl4pPr>
            <a:lvl5pPr marL="1433779" indent="0">
              <a:buNone/>
              <a:defRPr sz="784"/>
            </a:lvl5pPr>
            <a:lvl6pPr marL="1792224" indent="0">
              <a:buNone/>
              <a:defRPr sz="784"/>
            </a:lvl6pPr>
            <a:lvl7pPr marL="2150669" indent="0">
              <a:buNone/>
              <a:defRPr sz="784"/>
            </a:lvl7pPr>
            <a:lvl8pPr marL="2509114" indent="0">
              <a:buNone/>
              <a:defRPr sz="784"/>
            </a:lvl8pPr>
            <a:lvl9pPr marL="2867558" indent="0">
              <a:buNone/>
              <a:defRPr sz="784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73089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2879" y="286269"/>
            <a:ext cx="6183392" cy="103927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2879" y="1431341"/>
            <a:ext cx="6183392" cy="341157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2879" y="4983557"/>
            <a:ext cx="1613059" cy="2862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4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67BCBA-AB33-4022-9619-DFFD9870A965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74781" y="4983557"/>
            <a:ext cx="2419588" cy="2862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4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063212" y="4983557"/>
            <a:ext cx="1613059" cy="2862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4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C59E60-3948-441C-A12A-1D51EDC781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78804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16890" rtl="0" eaLnBrk="1" latinLnBrk="0" hangingPunct="1">
        <a:lnSpc>
          <a:spcPct val="90000"/>
        </a:lnSpc>
        <a:spcBef>
          <a:spcPct val="0"/>
        </a:spcBef>
        <a:buNone/>
        <a:defRPr kumimoji="1" sz="34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9222" indent="-179222" algn="l" defTabSz="716890" rtl="0" eaLnBrk="1" latinLnBrk="0" hangingPunct="1">
        <a:lnSpc>
          <a:spcPct val="90000"/>
        </a:lnSpc>
        <a:spcBef>
          <a:spcPts val="784"/>
        </a:spcBef>
        <a:buFont typeface="Arial" panose="020B0604020202020204" pitchFamily="34" charset="0"/>
        <a:buChar char="•"/>
        <a:defRPr kumimoji="1" sz="2195" kern="1200">
          <a:solidFill>
            <a:schemeClr val="tx1"/>
          </a:solidFill>
          <a:latin typeface="+mn-lt"/>
          <a:ea typeface="+mn-ea"/>
          <a:cs typeface="+mn-cs"/>
        </a:defRPr>
      </a:lvl1pPr>
      <a:lvl2pPr marL="537667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882" kern="1200">
          <a:solidFill>
            <a:schemeClr val="tx1"/>
          </a:solidFill>
          <a:latin typeface="+mn-lt"/>
          <a:ea typeface="+mn-ea"/>
          <a:cs typeface="+mn-cs"/>
        </a:defRPr>
      </a:lvl2pPr>
      <a:lvl3pPr marL="896112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568" kern="1200">
          <a:solidFill>
            <a:schemeClr val="tx1"/>
          </a:solidFill>
          <a:latin typeface="+mn-lt"/>
          <a:ea typeface="+mn-ea"/>
          <a:cs typeface="+mn-cs"/>
        </a:defRPr>
      </a:lvl3pPr>
      <a:lvl4pPr marL="1254557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4pPr>
      <a:lvl5pPr marL="1613002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5pPr>
      <a:lvl6pPr marL="1971446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6pPr>
      <a:lvl7pPr marL="2329891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7pPr>
      <a:lvl8pPr marL="2688336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8pPr>
      <a:lvl9pPr marL="3046781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1pPr>
      <a:lvl2pPr marL="358445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2pPr>
      <a:lvl3pPr marL="716890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3pPr>
      <a:lvl4pPr marL="1075334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4pPr>
      <a:lvl5pPr marL="1433779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5pPr>
      <a:lvl6pPr marL="1792224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6pPr>
      <a:lvl7pPr marL="2150669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7pPr>
      <a:lvl8pPr marL="2509114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8pPr>
      <a:lvl9pPr marL="2867558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891C91E-9527-8204-BB21-FC35982B3538}"/>
              </a:ext>
            </a:extLst>
          </p:cNvPr>
          <p:cNvSpPr/>
          <p:nvPr/>
        </p:nvSpPr>
        <p:spPr>
          <a:xfrm>
            <a:off x="106680" y="137160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FAD9E91-258D-6417-B9D9-636FB0D066F8}"/>
              </a:ext>
            </a:extLst>
          </p:cNvPr>
          <p:cNvSpPr/>
          <p:nvPr/>
        </p:nvSpPr>
        <p:spPr>
          <a:xfrm>
            <a:off x="106680" y="2854643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6362C8B-0511-5906-4DC9-49E3C64DA1AB}"/>
              </a:ext>
            </a:extLst>
          </p:cNvPr>
          <p:cNvSpPr txBox="1"/>
          <p:nvPr/>
        </p:nvSpPr>
        <p:spPr>
          <a:xfrm>
            <a:off x="213360" y="228600"/>
            <a:ext cx="66675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38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祭り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58C5671-5FDD-A47A-9E19-FB481715FB03}"/>
              </a:ext>
            </a:extLst>
          </p:cNvPr>
          <p:cNvSpPr txBox="1"/>
          <p:nvPr/>
        </p:nvSpPr>
        <p:spPr>
          <a:xfrm>
            <a:off x="181610" y="2939177"/>
            <a:ext cx="66675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38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花火</a:t>
            </a:r>
          </a:p>
        </p:txBody>
      </p:sp>
    </p:spTree>
    <p:extLst>
      <p:ext uri="{BB962C8B-B14F-4D97-AF65-F5344CB8AC3E}">
        <p14:creationId xmlns:p14="http://schemas.microsoft.com/office/powerpoint/2010/main" val="28247127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891C91E-9527-8204-BB21-FC35982B3538}"/>
              </a:ext>
            </a:extLst>
          </p:cNvPr>
          <p:cNvSpPr/>
          <p:nvPr/>
        </p:nvSpPr>
        <p:spPr>
          <a:xfrm>
            <a:off x="106680" y="137160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FAD9E91-258D-6417-B9D9-636FB0D066F8}"/>
              </a:ext>
            </a:extLst>
          </p:cNvPr>
          <p:cNvSpPr/>
          <p:nvPr/>
        </p:nvSpPr>
        <p:spPr>
          <a:xfrm>
            <a:off x="106680" y="2854643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6362C8B-0511-5906-4DC9-49E3C64DA1AB}"/>
              </a:ext>
            </a:extLst>
          </p:cNvPr>
          <p:cNvSpPr txBox="1"/>
          <p:nvPr/>
        </p:nvSpPr>
        <p:spPr>
          <a:xfrm>
            <a:off x="213360" y="228600"/>
            <a:ext cx="66675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38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動物園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58C5671-5FDD-A47A-9E19-FB481715FB03}"/>
              </a:ext>
            </a:extLst>
          </p:cNvPr>
          <p:cNvSpPr txBox="1"/>
          <p:nvPr/>
        </p:nvSpPr>
        <p:spPr>
          <a:xfrm>
            <a:off x="181610" y="2939177"/>
            <a:ext cx="66675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38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運動会</a:t>
            </a:r>
          </a:p>
        </p:txBody>
      </p:sp>
    </p:spTree>
    <p:extLst>
      <p:ext uri="{BB962C8B-B14F-4D97-AF65-F5344CB8AC3E}">
        <p14:creationId xmlns:p14="http://schemas.microsoft.com/office/powerpoint/2010/main" val="12537977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891C91E-9527-8204-BB21-FC35982B3538}"/>
              </a:ext>
            </a:extLst>
          </p:cNvPr>
          <p:cNvSpPr/>
          <p:nvPr/>
        </p:nvSpPr>
        <p:spPr>
          <a:xfrm>
            <a:off x="106680" y="137160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FAD9E91-258D-6417-B9D9-636FB0D066F8}"/>
              </a:ext>
            </a:extLst>
          </p:cNvPr>
          <p:cNvSpPr/>
          <p:nvPr/>
        </p:nvSpPr>
        <p:spPr>
          <a:xfrm>
            <a:off x="106680" y="2854643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6362C8B-0511-5906-4DC9-49E3C64DA1AB}"/>
              </a:ext>
            </a:extLst>
          </p:cNvPr>
          <p:cNvSpPr txBox="1"/>
          <p:nvPr/>
        </p:nvSpPr>
        <p:spPr>
          <a:xfrm>
            <a:off x="213360" y="228600"/>
            <a:ext cx="66675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38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水族館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58C5671-5FDD-A47A-9E19-FB481715FB03}"/>
              </a:ext>
            </a:extLst>
          </p:cNvPr>
          <p:cNvSpPr txBox="1"/>
          <p:nvPr/>
        </p:nvSpPr>
        <p:spPr>
          <a:xfrm>
            <a:off x="181610" y="2939177"/>
            <a:ext cx="66675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38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キャンプ</a:t>
            </a:r>
          </a:p>
        </p:txBody>
      </p:sp>
    </p:spTree>
    <p:extLst>
      <p:ext uri="{BB962C8B-B14F-4D97-AF65-F5344CB8AC3E}">
        <p14:creationId xmlns:p14="http://schemas.microsoft.com/office/powerpoint/2010/main" val="39851506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891C91E-9527-8204-BB21-FC35982B3538}"/>
              </a:ext>
            </a:extLst>
          </p:cNvPr>
          <p:cNvSpPr/>
          <p:nvPr/>
        </p:nvSpPr>
        <p:spPr>
          <a:xfrm>
            <a:off x="106680" y="137160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FAD9E91-258D-6417-B9D9-636FB0D066F8}"/>
              </a:ext>
            </a:extLst>
          </p:cNvPr>
          <p:cNvSpPr/>
          <p:nvPr/>
        </p:nvSpPr>
        <p:spPr>
          <a:xfrm>
            <a:off x="106680" y="2854643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6362C8B-0511-5906-4DC9-49E3C64DA1AB}"/>
              </a:ext>
            </a:extLst>
          </p:cNvPr>
          <p:cNvSpPr txBox="1"/>
          <p:nvPr/>
        </p:nvSpPr>
        <p:spPr>
          <a:xfrm>
            <a:off x="213360" y="535826"/>
            <a:ext cx="66675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たん生日会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58C5671-5FDD-A47A-9E19-FB481715FB03}"/>
              </a:ext>
            </a:extLst>
          </p:cNvPr>
          <p:cNvSpPr txBox="1"/>
          <p:nvPr/>
        </p:nvSpPr>
        <p:spPr>
          <a:xfrm>
            <a:off x="181610" y="2939177"/>
            <a:ext cx="66675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38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お正月</a:t>
            </a:r>
          </a:p>
        </p:txBody>
      </p:sp>
    </p:spTree>
    <p:extLst>
      <p:ext uri="{BB962C8B-B14F-4D97-AF65-F5344CB8AC3E}">
        <p14:creationId xmlns:p14="http://schemas.microsoft.com/office/powerpoint/2010/main" val="41124316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891C91E-9527-8204-BB21-FC35982B3538}"/>
              </a:ext>
            </a:extLst>
          </p:cNvPr>
          <p:cNvSpPr/>
          <p:nvPr/>
        </p:nvSpPr>
        <p:spPr>
          <a:xfrm>
            <a:off x="106680" y="137160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FAD9E91-258D-6417-B9D9-636FB0D066F8}"/>
              </a:ext>
            </a:extLst>
          </p:cNvPr>
          <p:cNvSpPr/>
          <p:nvPr/>
        </p:nvSpPr>
        <p:spPr>
          <a:xfrm>
            <a:off x="106680" y="2854643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6362C8B-0511-5906-4DC9-49E3C64DA1AB}"/>
              </a:ext>
            </a:extLst>
          </p:cNvPr>
          <p:cNvSpPr txBox="1"/>
          <p:nvPr/>
        </p:nvSpPr>
        <p:spPr>
          <a:xfrm>
            <a:off x="213360" y="398666"/>
            <a:ext cx="66675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15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クリスマス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58C5671-5FDD-A47A-9E19-FB481715FB03}"/>
              </a:ext>
            </a:extLst>
          </p:cNvPr>
          <p:cNvSpPr txBox="1"/>
          <p:nvPr/>
        </p:nvSpPr>
        <p:spPr>
          <a:xfrm>
            <a:off x="181610" y="2985612"/>
            <a:ext cx="66675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3800" dirty="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せつ分</a:t>
            </a:r>
          </a:p>
        </p:txBody>
      </p:sp>
    </p:spTree>
    <p:extLst>
      <p:ext uri="{BB962C8B-B14F-4D97-AF65-F5344CB8AC3E}">
        <p14:creationId xmlns:p14="http://schemas.microsoft.com/office/powerpoint/2010/main" val="5048642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891C91E-9527-8204-BB21-FC35982B3538}"/>
              </a:ext>
            </a:extLst>
          </p:cNvPr>
          <p:cNvSpPr/>
          <p:nvPr/>
        </p:nvSpPr>
        <p:spPr>
          <a:xfrm>
            <a:off x="106680" y="137160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FAD9E91-258D-6417-B9D9-636FB0D066F8}"/>
              </a:ext>
            </a:extLst>
          </p:cNvPr>
          <p:cNvSpPr/>
          <p:nvPr/>
        </p:nvSpPr>
        <p:spPr>
          <a:xfrm>
            <a:off x="106680" y="2854643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2976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891C91E-9527-8204-BB21-FC35982B3538}"/>
              </a:ext>
            </a:extLst>
          </p:cNvPr>
          <p:cNvSpPr/>
          <p:nvPr/>
        </p:nvSpPr>
        <p:spPr>
          <a:xfrm>
            <a:off x="106680" y="137160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FAD9E91-258D-6417-B9D9-636FB0D066F8}"/>
              </a:ext>
            </a:extLst>
          </p:cNvPr>
          <p:cNvSpPr/>
          <p:nvPr/>
        </p:nvSpPr>
        <p:spPr>
          <a:xfrm>
            <a:off x="106680" y="2854643"/>
            <a:ext cx="6880860" cy="2385060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83621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32</TotalTime>
  <Words>14</Words>
  <Application>Microsoft Office PowerPoint</Application>
  <PresentationFormat>B5 (ISO) 176x250 mm</PresentationFormat>
  <Paragraphs>10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2" baseType="lpstr">
      <vt:lpstr>UD デジタル 教科書体 NK-B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TET0002</dc:creator>
  <cp:lastModifiedBy>HAMADA Kei</cp:lastModifiedBy>
  <cp:revision>1</cp:revision>
  <dcterms:created xsi:type="dcterms:W3CDTF">2023-10-11T09:08:40Z</dcterms:created>
  <dcterms:modified xsi:type="dcterms:W3CDTF">2024-02-14T08:10:04Z</dcterms:modified>
</cp:coreProperties>
</file>

<file path=docProps/thumbnail.jpeg>
</file>